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65" r:id="rId5"/>
    <p:sldId id="259" r:id="rId6"/>
    <p:sldId id="260" r:id="rId7"/>
    <p:sldId id="261" r:id="rId8"/>
    <p:sldId id="263" r:id="rId9"/>
    <p:sldId id="264" r:id="rId10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B2B2B"/>
    <a:srgbClr val="262626"/>
    <a:srgbClr val="1A181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DEEF"/>
          </a:solidFill>
        </a:fill>
      </a:tcStyle>
    </a:wholeTbl>
    <a:band2H>
      <a:tcTxStyle/>
      <a:tcStyle>
        <a:tcBdr/>
        <a:fill>
          <a:solidFill>
            <a:srgbClr val="E9EFF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735" autoAdjust="0"/>
    <p:restoredTop sz="99743" autoAdjust="0"/>
  </p:normalViewPr>
  <p:slideViewPr>
    <p:cSldViewPr snapToGrid="0">
      <p:cViewPr varScale="1">
        <p:scale>
          <a:sx n="125" d="100"/>
          <a:sy n="125" d="100"/>
        </p:scale>
        <p:origin x="-216" y="-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9029620"/>
      </p:ext>
    </p:extLst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7381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o do Título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Texto do Título</a:t>
            </a:r>
          </a:p>
        </p:txBody>
      </p:sp>
      <p:sp>
        <p:nvSpPr>
          <p:cNvPr id="30" name="Nível de Corpo Um…"/>
          <p:cNvSpPr txBox="1">
            <a:spLocks noGrp="1"/>
          </p:cNvSpPr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>
              <a:buFontTx/>
              <a:defRPr sz="2400">
                <a:solidFill>
                  <a:srgbClr val="888888"/>
                </a:solidFill>
              </a:defRPr>
            </a:lvl1pPr>
            <a:lvl2pPr>
              <a:buFontTx/>
              <a:defRPr sz="2400">
                <a:solidFill>
                  <a:srgbClr val="888888"/>
                </a:solidFill>
              </a:defRPr>
            </a:lvl2pPr>
            <a:lvl3pPr>
              <a:buFontTx/>
              <a:defRPr sz="2400">
                <a:solidFill>
                  <a:srgbClr val="888888"/>
                </a:solidFill>
              </a:defRPr>
            </a:lvl3pPr>
            <a:lvl4pPr>
              <a:buFontTx/>
              <a:defRPr sz="2400">
                <a:solidFill>
                  <a:srgbClr val="888888"/>
                </a:solidFill>
              </a:defRPr>
            </a:lvl4pPr>
            <a:lvl5pPr>
              <a:buFontTx/>
              <a:defRPr sz="2400">
                <a:solidFill>
                  <a:srgbClr val="888888"/>
                </a:solidFill>
              </a:defRPr>
            </a:lvl5pPr>
          </a:lstStyle>
          <a:p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31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o do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do Título</a:t>
            </a:r>
          </a:p>
        </p:txBody>
      </p:sp>
      <p:sp>
        <p:nvSpPr>
          <p:cNvPr id="39" name="Nível de Corpo Um…"/>
          <p:cNvSpPr txBox="1">
            <a:spLocks noGrp="1"/>
          </p:cNvSpPr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40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o do Título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r>
              <a:t>Texto do Título</a:t>
            </a:r>
          </a:p>
        </p:txBody>
      </p:sp>
      <p:sp>
        <p:nvSpPr>
          <p:cNvPr id="48" name="Nível de Corpo Um…"/>
          <p:cNvSpPr txBox="1">
            <a:spLocks noGrp="1"/>
          </p:cNvSpPr>
          <p:nvPr>
            <p:ph type="body" sz="quarter" idx="1"/>
          </p:nvPr>
        </p:nvSpPr>
        <p:spPr>
          <a:xfrm>
            <a:off x="839787" y="1681163"/>
            <a:ext cx="5157789" cy="823913"/>
          </a:xfrm>
          <a:prstGeom prst="rect">
            <a:avLst/>
          </a:prstGeom>
        </p:spPr>
        <p:txBody>
          <a:bodyPr anchor="b"/>
          <a:lstStyle>
            <a:lvl1pPr>
              <a:buFontTx/>
              <a:defRPr sz="2400" b="1"/>
            </a:lvl1pPr>
            <a:lvl2pPr>
              <a:buFontTx/>
              <a:defRPr sz="2400" b="1"/>
            </a:lvl2pPr>
            <a:lvl3pPr>
              <a:buFontTx/>
              <a:defRPr sz="2400" b="1"/>
            </a:lvl3pPr>
            <a:lvl4pPr>
              <a:buFontTx/>
              <a:defRPr sz="2400" b="1"/>
            </a:lvl4pPr>
            <a:lvl5pPr>
              <a:buFontTx/>
              <a:defRPr sz="2400" b="1"/>
            </a:lvl5pPr>
          </a:lstStyle>
          <a:p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49" name="Espaço Reservado para Texto 4"/>
          <p:cNvSpPr>
            <a:spLocks noGrp="1"/>
          </p:cNvSpPr>
          <p:nvPr>
            <p:ph type="body" sz="quarter" idx="13"/>
          </p:nvPr>
        </p:nvSpPr>
        <p:spPr>
          <a:xfrm>
            <a:off x="6172200" y="1681163"/>
            <a:ext cx="5183188" cy="823913"/>
          </a:xfrm>
          <a:prstGeom prst="rect">
            <a:avLst/>
          </a:prstGeom>
        </p:spPr>
        <p:txBody>
          <a:bodyPr anchor="b"/>
          <a:lstStyle/>
          <a:p>
            <a:pPr>
              <a:buFontTx/>
              <a:defRPr sz="2400" b="1"/>
            </a:pPr>
            <a:endParaRPr/>
          </a:p>
        </p:txBody>
      </p:sp>
      <p:sp>
        <p:nvSpPr>
          <p:cNvPr id="50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o do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do Título</a:t>
            </a:r>
          </a:p>
        </p:txBody>
      </p:sp>
      <p:sp>
        <p:nvSpPr>
          <p:cNvPr id="58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exto do Título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Texto do Título</a:t>
            </a:r>
          </a:p>
        </p:txBody>
      </p:sp>
      <p:sp>
        <p:nvSpPr>
          <p:cNvPr id="73" name="Nível de Corpo Um…"/>
          <p:cNvSpPr txBox="1">
            <a:spLocks noGrp="1"/>
          </p:cNvSpPr>
          <p:nvPr>
            <p:ph type="body" sz="half" idx="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3200"/>
            </a:lvl2pPr>
            <a:lvl3pPr>
              <a:defRPr sz="3200"/>
            </a:lvl3pPr>
            <a:lvl4pPr>
              <a:defRPr sz="3200"/>
            </a:lvl4pPr>
            <a:lvl5pPr>
              <a:defRPr sz="3200"/>
            </a:lvl5pPr>
          </a:lstStyle>
          <a:p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74" name="Espaço Reservado para Texto 3"/>
          <p:cNvSpPr>
            <a:spLocks noGrp="1"/>
          </p:cNvSpPr>
          <p:nvPr>
            <p:ph type="body" sz="quarter" idx="13"/>
          </p:nvPr>
        </p:nvSpPr>
        <p:spPr>
          <a:xfrm>
            <a:off x="839787" y="2057400"/>
            <a:ext cx="3932238" cy="3811588"/>
          </a:xfrm>
          <a:prstGeom prst="rect">
            <a:avLst/>
          </a:prstGeom>
        </p:spPr>
        <p:txBody>
          <a:bodyPr/>
          <a:lstStyle/>
          <a:p>
            <a:pPr>
              <a:buFontTx/>
              <a:defRPr sz="1600"/>
            </a:pPr>
            <a:endParaRPr/>
          </a:p>
        </p:txBody>
      </p:sp>
      <p:sp>
        <p:nvSpPr>
          <p:cNvPr id="75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o do Título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Texto do Título</a:t>
            </a:r>
          </a:p>
        </p:txBody>
      </p:sp>
      <p:sp>
        <p:nvSpPr>
          <p:cNvPr id="83" name="Espaço Reservado para Imagem 2"/>
          <p:cNvSpPr>
            <a:spLocks noGrp="1"/>
          </p:cNvSpPr>
          <p:nvPr>
            <p:ph type="pic" sz="half" idx="13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4" name="Nível de Corpo Um…"/>
          <p:cNvSpPr txBox="1">
            <a:spLocks noGrp="1"/>
          </p:cNvSpPr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>
              <a:buFontTx/>
              <a:defRPr sz="1600"/>
            </a:lvl1pPr>
            <a:lvl2pPr>
              <a:buFontTx/>
              <a:defRPr sz="1600"/>
            </a:lvl2pPr>
            <a:lvl3pPr>
              <a:buFontTx/>
              <a:defRPr sz="1600"/>
            </a:lvl3pPr>
            <a:lvl4pPr>
              <a:buFontTx/>
              <a:defRPr sz="1600"/>
            </a:lvl4pPr>
            <a:lvl5pPr>
              <a:buFontTx/>
              <a:defRPr sz="1600"/>
            </a:lvl5pPr>
          </a:lstStyle>
          <a:p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85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exto do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do Título</a:t>
            </a:r>
          </a:p>
        </p:txBody>
      </p:sp>
      <p:sp>
        <p:nvSpPr>
          <p:cNvPr id="93" name="Nível de Corpo Um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94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exto do Título"/>
          <p:cNvSpPr txBox="1">
            <a:spLocks noGrp="1"/>
          </p:cNvSpPr>
          <p:nvPr>
            <p:ph type="title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/>
          <a:lstStyle/>
          <a:p>
            <a:r>
              <a:t>Texto do Título</a:t>
            </a:r>
          </a:p>
        </p:txBody>
      </p:sp>
      <p:sp>
        <p:nvSpPr>
          <p:cNvPr id="102" name="Nível de Corpo Um…"/>
          <p:cNvSpPr txBox="1">
            <a:spLocks noGrp="1"/>
          </p:cNvSpPr>
          <p:nvPr>
            <p:ph type="body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/>
          <a:lstStyle/>
          <a:p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03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 do Título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Texto do Título</a:t>
            </a:r>
          </a:p>
        </p:txBody>
      </p:sp>
      <p:sp>
        <p:nvSpPr>
          <p:cNvPr id="3" name="Nível de Corpo Um…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4" name="Número do Slide"/>
          <p:cNvSpPr txBox="1">
            <a:spLocks noGrp="1"/>
          </p:cNvSpPr>
          <p:nvPr>
            <p:ph type="sldNum" sz="quarter" idx="2"/>
          </p:nvPr>
        </p:nvSpPr>
        <p:spPr>
          <a:xfrm>
            <a:off x="11089818" y="6404292"/>
            <a:ext cx="263983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</p:sldLayoutIdLst>
  <p:transition xmlns:p14="http://schemas.microsoft.com/office/powerpoint/2010/main"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0" marR="0" indent="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Tx/>
        <a:buFont typeface="Arial"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Tx/>
        <a:buFont typeface="Arial"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Tx/>
        <a:buFont typeface="Arial"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Tx/>
        <a:buFont typeface="Arial"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Tx/>
        <a:buFont typeface="Arial"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Tx/>
        <a:buFont typeface="Arial"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Tx/>
        <a:buFont typeface="Arial"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Tx/>
        <a:buFont typeface="Arial"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Tx/>
        <a:buFont typeface="Arial"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4" Type="http://schemas.openxmlformats.org/officeDocument/2006/relationships/image" Target="../media/image7.jpg"/><Relationship Id="rId5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12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g"/><Relationship Id="rId3" Type="http://schemas.openxmlformats.org/officeDocument/2006/relationships/image" Target="../media/image14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jpg"/><Relationship Id="rId3" Type="http://schemas.openxmlformats.org/officeDocument/2006/relationships/image" Target="../media/image16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702436"/>
      </p:ext>
    </p:extLst>
  </p:cSld>
  <p:clrMapOvr>
    <a:masterClrMapping/>
  </p:clrMapOvr>
  <p:transition xmlns:p14="http://schemas.microsoft.com/office/powerpoint/2010/main"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549"/>
          </a:xfrm>
          <a:prstGeom prst="rect">
            <a:avLst/>
          </a:prstGeom>
        </p:spPr>
      </p:pic>
      <p:pic>
        <p:nvPicPr>
          <p:cNvPr id="2" name="Picture 1" descr="slide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549"/>
          </a:xfrm>
          <a:prstGeom prst="rect">
            <a:avLst/>
          </a:prstGeom>
        </p:spPr>
      </p:pic>
      <p:pic>
        <p:nvPicPr>
          <p:cNvPr id="3" name="Picture 2" descr="slide2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130220"/>
      </p:ext>
    </p:extLst>
  </p:cSld>
  <p:clrMapOvr>
    <a:masterClrMapping/>
  </p:clrMapOvr>
  <p:transition xmlns:p14="http://schemas.microsoft.com/office/powerpoint/2010/main"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549"/>
          </a:xfrm>
          <a:prstGeom prst="rect">
            <a:avLst/>
          </a:prstGeom>
        </p:spPr>
      </p:pic>
      <p:pic>
        <p:nvPicPr>
          <p:cNvPr id="2" name="Picture 1" descr="slide3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549"/>
          </a:xfrm>
          <a:prstGeom prst="rect">
            <a:avLst/>
          </a:prstGeom>
        </p:spPr>
      </p:pic>
      <p:pic>
        <p:nvPicPr>
          <p:cNvPr id="3" name="Picture 2" descr="slide3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549"/>
          </a:xfrm>
          <a:prstGeom prst="rect">
            <a:avLst/>
          </a:prstGeom>
        </p:spPr>
      </p:pic>
      <p:pic>
        <p:nvPicPr>
          <p:cNvPr id="5" name="Picture 4" descr="slide3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475715"/>
      </p:ext>
    </p:extLst>
  </p:cSld>
  <p:clrMapOvr>
    <a:masterClrMapping/>
  </p:clrMapOvr>
  <p:transition xmlns:p14="http://schemas.microsoft.com/office/powerpoint/2010/main"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4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973123"/>
      </p:ext>
    </p:extLst>
  </p:cSld>
  <p:clrMapOvr>
    <a:masterClrMapping/>
  </p:clrMapOvr>
  <p:transition xmlns:p14="http://schemas.microsoft.com/office/powerpoint/2010/main"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4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935371"/>
      </p:ext>
    </p:extLst>
  </p:cSld>
  <p:clrMapOvr>
    <a:masterClrMapping/>
  </p:clrMapOvr>
  <p:transition xmlns:p14="http://schemas.microsoft.com/office/powerpoint/2010/main"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5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549"/>
          </a:xfrm>
          <a:prstGeom prst="rect">
            <a:avLst/>
          </a:prstGeom>
        </p:spPr>
      </p:pic>
      <p:pic>
        <p:nvPicPr>
          <p:cNvPr id="2" name="Picture 1" descr="slide-6-pj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544265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ide-7-pj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549"/>
          </a:xfrm>
          <a:prstGeom prst="rect">
            <a:avLst/>
          </a:prstGeom>
        </p:spPr>
      </p:pic>
      <p:pic>
        <p:nvPicPr>
          <p:cNvPr id="4" name="Picture 3" descr="slide6-v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54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88623" y="1954468"/>
            <a:ext cx="7616130" cy="235141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algn="ctr">
              <a:lnSpc>
                <a:spcPct val="140000"/>
              </a:lnSpc>
              <a:defRPr b="1"/>
            </a:pPr>
            <a:r>
              <a:rPr lang="en-US" sz="2300" dirty="0" err="1">
                <a:solidFill>
                  <a:srgbClr val="2B2B2B"/>
                </a:solidFill>
                <a:latin typeface="Ubuntu Light"/>
                <a:cs typeface="Ubuntu Light"/>
              </a:rPr>
              <a:t>Carga</a:t>
            </a:r>
            <a:r>
              <a:rPr lang="en-US" sz="2300" dirty="0">
                <a:solidFill>
                  <a:srgbClr val="2B2B2B"/>
                </a:solidFill>
                <a:latin typeface="Ubuntu Light"/>
                <a:cs typeface="Ubuntu Light"/>
              </a:rPr>
              <a:t> </a:t>
            </a:r>
            <a:r>
              <a:rPr lang="en-US" sz="2300" dirty="0" err="1">
                <a:solidFill>
                  <a:srgbClr val="2B2B2B"/>
                </a:solidFill>
                <a:latin typeface="Ubuntu Light"/>
                <a:cs typeface="Ubuntu Light"/>
              </a:rPr>
              <a:t>horária</a:t>
            </a:r>
            <a:r>
              <a:rPr lang="en-US" sz="2300" dirty="0">
                <a:solidFill>
                  <a:srgbClr val="2B2B2B"/>
                </a:solidFill>
                <a:latin typeface="Ubuntu Light"/>
                <a:cs typeface="Ubuntu Light"/>
              </a:rPr>
              <a:t>: </a:t>
            </a:r>
            <a:r>
              <a:rPr lang="en-US" sz="2300" dirty="0" err="1">
                <a:solidFill>
                  <a:srgbClr val="2B2B2B"/>
                </a:solidFill>
                <a:latin typeface="Ubuntu"/>
                <a:cs typeface="Ubuntu"/>
              </a:rPr>
              <a:t>XXh</a:t>
            </a:r>
            <a:endParaRPr lang="en-US" sz="2300" dirty="0">
              <a:solidFill>
                <a:srgbClr val="2B2B2B"/>
              </a:solidFill>
              <a:latin typeface="Ubuntu"/>
              <a:cs typeface="Ubuntu"/>
            </a:endParaRPr>
          </a:p>
          <a:p>
            <a:pPr algn="ctr">
              <a:lnSpc>
                <a:spcPct val="140000"/>
              </a:lnSpc>
              <a:defRPr b="1"/>
            </a:pPr>
            <a:r>
              <a:rPr lang="en-US" sz="2300" dirty="0" err="1">
                <a:solidFill>
                  <a:srgbClr val="2B2B2B"/>
                </a:solidFill>
                <a:latin typeface="Ubuntu Light"/>
                <a:cs typeface="Ubuntu Light"/>
              </a:rPr>
              <a:t>Intervalo</a:t>
            </a:r>
            <a:r>
              <a:rPr lang="en-US" sz="2300" dirty="0">
                <a:solidFill>
                  <a:srgbClr val="2B2B2B"/>
                </a:solidFill>
                <a:latin typeface="Ubuntu Light"/>
                <a:cs typeface="Ubuntu Light"/>
              </a:rPr>
              <a:t> de 15minutos/1h </a:t>
            </a:r>
            <a:r>
              <a:rPr lang="en-US" sz="2300" dirty="0" err="1">
                <a:solidFill>
                  <a:srgbClr val="2B2B2B"/>
                </a:solidFill>
                <a:latin typeface="Ubuntu Light"/>
                <a:cs typeface="Ubuntu Light"/>
              </a:rPr>
              <a:t>para</a:t>
            </a:r>
            <a:r>
              <a:rPr lang="en-US" sz="2300" dirty="0">
                <a:solidFill>
                  <a:srgbClr val="2B2B2B"/>
                </a:solidFill>
                <a:latin typeface="Ubuntu Light"/>
                <a:cs typeface="Ubuntu Light"/>
              </a:rPr>
              <a:t> </a:t>
            </a:r>
            <a:r>
              <a:rPr lang="en-US" sz="2300" dirty="0" err="1" smtClean="0">
                <a:solidFill>
                  <a:srgbClr val="2B2B2B"/>
                </a:solidFill>
                <a:latin typeface="Ubuntu Light"/>
                <a:cs typeface="Ubuntu Light"/>
              </a:rPr>
              <a:t>período</a:t>
            </a:r>
            <a:r>
              <a:rPr lang="en-US" sz="2300" dirty="0" smtClean="0">
                <a:solidFill>
                  <a:srgbClr val="2B2B2B"/>
                </a:solidFill>
                <a:latin typeface="Ubuntu Light"/>
                <a:cs typeface="Ubuntu Light"/>
              </a:rPr>
              <a:t> integral</a:t>
            </a:r>
            <a:endParaRPr lang="en-US" sz="2300" dirty="0">
              <a:solidFill>
                <a:srgbClr val="2B2B2B"/>
              </a:solidFill>
              <a:latin typeface="Ubuntu Light"/>
              <a:cs typeface="Ubuntu Light"/>
            </a:endParaRPr>
          </a:p>
          <a:p>
            <a:pPr algn="ctr">
              <a:lnSpc>
                <a:spcPct val="140000"/>
              </a:lnSpc>
              <a:defRPr b="1"/>
            </a:pPr>
            <a:r>
              <a:rPr lang="en-US" sz="2300" dirty="0" err="1">
                <a:solidFill>
                  <a:srgbClr val="2B2B2B"/>
                </a:solidFill>
                <a:latin typeface="Ubuntu Light"/>
                <a:cs typeface="Ubuntu Light"/>
              </a:rPr>
              <a:t>Horário</a:t>
            </a:r>
            <a:r>
              <a:rPr lang="en-US" sz="2300" dirty="0">
                <a:solidFill>
                  <a:srgbClr val="2B2B2B"/>
                </a:solidFill>
                <a:latin typeface="Ubuntu Light"/>
                <a:cs typeface="Ubuntu Light"/>
              </a:rPr>
              <a:t> </a:t>
            </a:r>
            <a:r>
              <a:rPr lang="en-US" sz="2300" dirty="0" err="1">
                <a:solidFill>
                  <a:srgbClr val="2B2B2B"/>
                </a:solidFill>
                <a:latin typeface="Ubuntu Light"/>
                <a:cs typeface="Ubuntu Light"/>
              </a:rPr>
              <a:t>Início</a:t>
            </a:r>
            <a:r>
              <a:rPr lang="en-US" sz="2300" dirty="0">
                <a:solidFill>
                  <a:srgbClr val="2B2B2B"/>
                </a:solidFill>
                <a:latin typeface="Ubuntu Light"/>
                <a:cs typeface="Ubuntu Light"/>
              </a:rPr>
              <a:t>: </a:t>
            </a:r>
            <a:r>
              <a:rPr lang="en-US" sz="2300" dirty="0" err="1">
                <a:solidFill>
                  <a:srgbClr val="2B2B2B"/>
                </a:solidFill>
                <a:latin typeface="Ubuntu"/>
                <a:cs typeface="Ubuntu"/>
              </a:rPr>
              <a:t>XX:XXh</a:t>
            </a:r>
            <a:endParaRPr lang="en-US" sz="2300" dirty="0">
              <a:solidFill>
                <a:srgbClr val="2B2B2B"/>
              </a:solidFill>
              <a:latin typeface="Ubuntu"/>
              <a:cs typeface="Ubuntu"/>
            </a:endParaRPr>
          </a:p>
          <a:p>
            <a:pPr algn="ctr">
              <a:lnSpc>
                <a:spcPct val="140000"/>
              </a:lnSpc>
              <a:defRPr b="1"/>
            </a:pPr>
            <a:r>
              <a:rPr lang="en-US" sz="2300" dirty="0" err="1">
                <a:solidFill>
                  <a:srgbClr val="2B2B2B"/>
                </a:solidFill>
                <a:latin typeface="Ubuntu Light"/>
                <a:cs typeface="Ubuntu Light"/>
              </a:rPr>
              <a:t>Término</a:t>
            </a:r>
            <a:r>
              <a:rPr lang="en-US" sz="2300" dirty="0">
                <a:solidFill>
                  <a:srgbClr val="2B2B2B"/>
                </a:solidFill>
                <a:latin typeface="Ubuntu Light"/>
                <a:cs typeface="Ubuntu Light"/>
              </a:rPr>
              <a:t>: </a:t>
            </a:r>
            <a:r>
              <a:rPr lang="en-US" sz="2300" dirty="0" err="1">
                <a:solidFill>
                  <a:srgbClr val="2B2B2B"/>
                </a:solidFill>
                <a:latin typeface="Ubuntu"/>
                <a:cs typeface="Ubuntu"/>
              </a:rPr>
              <a:t>XX:XXh</a:t>
            </a:r>
            <a:endParaRPr lang="en-US" sz="2300" dirty="0">
              <a:solidFill>
                <a:srgbClr val="2B2B2B"/>
              </a:solidFill>
              <a:latin typeface="Ubuntu"/>
              <a:cs typeface="Ubuntu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2B2B2B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pic>
        <p:nvPicPr>
          <p:cNvPr id="3" name="Picture 2" descr="slide-7-pj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54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141023" y="2920390"/>
            <a:ext cx="7616130" cy="235141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algn="ctr">
              <a:lnSpc>
                <a:spcPct val="140000"/>
              </a:lnSpc>
              <a:defRPr b="1"/>
            </a:pPr>
            <a:r>
              <a:rPr lang="en-US" sz="2300" dirty="0" err="1">
                <a:solidFill>
                  <a:srgbClr val="2B2B2B"/>
                </a:solidFill>
                <a:latin typeface="Ubuntu Light"/>
                <a:cs typeface="Ubuntu Light"/>
              </a:rPr>
              <a:t>Carga</a:t>
            </a:r>
            <a:r>
              <a:rPr lang="en-US" sz="2300" dirty="0">
                <a:solidFill>
                  <a:srgbClr val="2B2B2B"/>
                </a:solidFill>
                <a:latin typeface="Ubuntu Light"/>
                <a:cs typeface="Ubuntu Light"/>
              </a:rPr>
              <a:t> </a:t>
            </a:r>
            <a:r>
              <a:rPr lang="en-US" sz="2300" dirty="0" err="1">
                <a:solidFill>
                  <a:srgbClr val="2B2B2B"/>
                </a:solidFill>
                <a:latin typeface="Ubuntu Light"/>
                <a:cs typeface="Ubuntu Light"/>
              </a:rPr>
              <a:t>horária</a:t>
            </a:r>
            <a:r>
              <a:rPr lang="en-US" sz="2300" dirty="0">
                <a:solidFill>
                  <a:srgbClr val="2B2B2B"/>
                </a:solidFill>
                <a:latin typeface="Ubuntu Light"/>
                <a:cs typeface="Ubuntu Light"/>
              </a:rPr>
              <a:t>: </a:t>
            </a:r>
            <a:r>
              <a:rPr lang="en-US" sz="2300" dirty="0" err="1">
                <a:solidFill>
                  <a:srgbClr val="2B2B2B"/>
                </a:solidFill>
                <a:latin typeface="Ubuntu"/>
                <a:cs typeface="Ubuntu"/>
              </a:rPr>
              <a:t>XXh</a:t>
            </a:r>
            <a:endParaRPr lang="en-US" sz="2300" dirty="0">
              <a:solidFill>
                <a:srgbClr val="2B2B2B"/>
              </a:solidFill>
              <a:latin typeface="Ubuntu"/>
              <a:cs typeface="Ubuntu"/>
            </a:endParaRPr>
          </a:p>
          <a:p>
            <a:pPr algn="ctr">
              <a:lnSpc>
                <a:spcPct val="140000"/>
              </a:lnSpc>
              <a:defRPr b="1"/>
            </a:pPr>
            <a:r>
              <a:rPr lang="en-US" sz="2300" dirty="0" err="1">
                <a:solidFill>
                  <a:srgbClr val="2B2B2B"/>
                </a:solidFill>
                <a:latin typeface="Ubuntu Light"/>
                <a:cs typeface="Ubuntu Light"/>
              </a:rPr>
              <a:t>Intervalo</a:t>
            </a:r>
            <a:r>
              <a:rPr lang="en-US" sz="2300" dirty="0">
                <a:solidFill>
                  <a:srgbClr val="2B2B2B"/>
                </a:solidFill>
                <a:latin typeface="Ubuntu Light"/>
                <a:cs typeface="Ubuntu Light"/>
              </a:rPr>
              <a:t> de 15minutos/1h </a:t>
            </a:r>
            <a:r>
              <a:rPr lang="en-US" sz="2300" dirty="0" err="1">
                <a:solidFill>
                  <a:srgbClr val="2B2B2B"/>
                </a:solidFill>
                <a:latin typeface="Ubuntu Light"/>
                <a:cs typeface="Ubuntu Light"/>
              </a:rPr>
              <a:t>para</a:t>
            </a:r>
            <a:r>
              <a:rPr lang="en-US" sz="2300" dirty="0">
                <a:solidFill>
                  <a:srgbClr val="2B2B2B"/>
                </a:solidFill>
                <a:latin typeface="Ubuntu Light"/>
                <a:cs typeface="Ubuntu Light"/>
              </a:rPr>
              <a:t> </a:t>
            </a:r>
            <a:r>
              <a:rPr lang="en-US" sz="2300" dirty="0" err="1" smtClean="0">
                <a:solidFill>
                  <a:srgbClr val="2B2B2B"/>
                </a:solidFill>
                <a:latin typeface="Ubuntu Light"/>
                <a:cs typeface="Ubuntu Light"/>
              </a:rPr>
              <a:t>período</a:t>
            </a:r>
            <a:r>
              <a:rPr lang="en-US" sz="2300" dirty="0" smtClean="0">
                <a:solidFill>
                  <a:srgbClr val="2B2B2B"/>
                </a:solidFill>
                <a:latin typeface="Ubuntu Light"/>
                <a:cs typeface="Ubuntu Light"/>
              </a:rPr>
              <a:t> integral</a:t>
            </a:r>
            <a:endParaRPr lang="en-US" sz="2300" dirty="0">
              <a:solidFill>
                <a:srgbClr val="2B2B2B"/>
              </a:solidFill>
              <a:latin typeface="Ubuntu Light"/>
              <a:cs typeface="Ubuntu Light"/>
            </a:endParaRPr>
          </a:p>
          <a:p>
            <a:pPr algn="ctr">
              <a:lnSpc>
                <a:spcPct val="140000"/>
              </a:lnSpc>
              <a:defRPr b="1"/>
            </a:pPr>
            <a:r>
              <a:rPr lang="en-US" sz="2300" dirty="0" err="1">
                <a:solidFill>
                  <a:srgbClr val="2B2B2B"/>
                </a:solidFill>
                <a:latin typeface="Ubuntu Light"/>
                <a:cs typeface="Ubuntu Light"/>
              </a:rPr>
              <a:t>Horário</a:t>
            </a:r>
            <a:r>
              <a:rPr lang="en-US" sz="2300" dirty="0">
                <a:solidFill>
                  <a:srgbClr val="2B2B2B"/>
                </a:solidFill>
                <a:latin typeface="Ubuntu Light"/>
                <a:cs typeface="Ubuntu Light"/>
              </a:rPr>
              <a:t> </a:t>
            </a:r>
            <a:r>
              <a:rPr lang="en-US" sz="2300" dirty="0" err="1">
                <a:solidFill>
                  <a:srgbClr val="2B2B2B"/>
                </a:solidFill>
                <a:latin typeface="Ubuntu Light"/>
                <a:cs typeface="Ubuntu Light"/>
              </a:rPr>
              <a:t>Início</a:t>
            </a:r>
            <a:r>
              <a:rPr lang="en-US" sz="2300" dirty="0">
                <a:solidFill>
                  <a:srgbClr val="2B2B2B"/>
                </a:solidFill>
                <a:latin typeface="Ubuntu Light"/>
                <a:cs typeface="Ubuntu Light"/>
              </a:rPr>
              <a:t>: </a:t>
            </a:r>
            <a:r>
              <a:rPr lang="en-US" sz="2300" dirty="0" err="1">
                <a:solidFill>
                  <a:srgbClr val="2B2B2B"/>
                </a:solidFill>
                <a:latin typeface="Ubuntu"/>
                <a:cs typeface="Ubuntu"/>
              </a:rPr>
              <a:t>XX:XXh</a:t>
            </a:r>
            <a:endParaRPr lang="en-US" sz="2300" dirty="0">
              <a:solidFill>
                <a:srgbClr val="2B2B2B"/>
              </a:solidFill>
              <a:latin typeface="Ubuntu"/>
              <a:cs typeface="Ubuntu"/>
            </a:endParaRPr>
          </a:p>
          <a:p>
            <a:pPr algn="ctr">
              <a:lnSpc>
                <a:spcPct val="140000"/>
              </a:lnSpc>
              <a:defRPr b="1"/>
            </a:pPr>
            <a:r>
              <a:rPr lang="en-US" sz="2300" dirty="0" err="1">
                <a:solidFill>
                  <a:srgbClr val="2B2B2B"/>
                </a:solidFill>
                <a:latin typeface="Ubuntu Light"/>
                <a:cs typeface="Ubuntu Light"/>
              </a:rPr>
              <a:t>Término</a:t>
            </a:r>
            <a:r>
              <a:rPr lang="en-US" sz="2300" dirty="0">
                <a:solidFill>
                  <a:srgbClr val="2B2B2B"/>
                </a:solidFill>
                <a:latin typeface="Ubuntu Light"/>
                <a:cs typeface="Ubuntu Light"/>
              </a:rPr>
              <a:t>: </a:t>
            </a:r>
            <a:r>
              <a:rPr lang="en-US" sz="2300" dirty="0" err="1">
                <a:solidFill>
                  <a:srgbClr val="2B2B2B"/>
                </a:solidFill>
                <a:latin typeface="Ubuntu"/>
                <a:cs typeface="Ubuntu"/>
              </a:rPr>
              <a:t>XX:XXh</a:t>
            </a:r>
            <a:endParaRPr lang="en-US" sz="2300" dirty="0">
              <a:solidFill>
                <a:srgbClr val="2B2B2B"/>
              </a:solidFill>
              <a:latin typeface="Ubuntu"/>
              <a:cs typeface="Ubuntu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2B2B2B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41642825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8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549"/>
          </a:xfrm>
          <a:prstGeom prst="rect">
            <a:avLst/>
          </a:prstGeom>
        </p:spPr>
      </p:pic>
      <p:pic>
        <p:nvPicPr>
          <p:cNvPr id="2" name="Picture 1" descr="slide9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02669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9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312397"/>
      </p:ext>
    </p:extLst>
  </p:cSld>
  <p:clrMapOvr>
    <a:masterClrMapping/>
  </p:clrMapOvr>
  <p:transition xmlns:p14="http://schemas.microsoft.com/office/powerpoint/2010/main" spd="med"/>
</p:sld>
</file>

<file path=ppt/theme/theme1.xml><?xml version="1.0" encoding="utf-8"?>
<a:theme xmlns:a="http://schemas.openxmlformats.org/drawingml/2006/main" name="Tema do Office">
  <a:themeElements>
    <a:clrScheme name="Tema do 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Tema do Offic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Tema do Office">
  <a:themeElements>
    <a:clrScheme name="Tema do 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Tema do Offic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227</TotalTime>
  <Words>38</Words>
  <Application>Microsoft Macintosh PowerPoint</Application>
  <PresentationFormat>Custom</PresentationFormat>
  <Paragraphs>8</Paragraphs>
  <Slides>9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Tema do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Bruno Silva Saes - Marketing</dc:creator>
  <cp:lastModifiedBy>I</cp:lastModifiedBy>
  <cp:revision>10</cp:revision>
  <dcterms:modified xsi:type="dcterms:W3CDTF">2018-08-02T17:34:37Z</dcterms:modified>
</cp:coreProperties>
</file>